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4" r:id="rId5"/>
    <p:sldMasterId id="2147483688" r:id="rId6"/>
  </p:sldMasterIdLst>
  <p:notesMasterIdLst>
    <p:notesMasterId r:id="rId18"/>
  </p:notesMasterIdLst>
  <p:handoutMasterIdLst>
    <p:handoutMasterId r:id="rId19"/>
  </p:handoutMasterIdLst>
  <p:sldIdLst>
    <p:sldId id="260" r:id="rId7"/>
    <p:sldId id="278" r:id="rId8"/>
    <p:sldId id="289" r:id="rId9"/>
    <p:sldId id="282" r:id="rId10"/>
    <p:sldId id="290" r:id="rId11"/>
    <p:sldId id="281" r:id="rId12"/>
    <p:sldId id="291" r:id="rId13"/>
    <p:sldId id="292" r:id="rId14"/>
    <p:sldId id="293" r:id="rId15"/>
    <p:sldId id="283" r:id="rId16"/>
    <p:sldId id="294" r:id="rId17"/>
  </p:sldIdLst>
  <p:sldSz cx="9144000" cy="6858000" type="screen4x3"/>
  <p:notesSz cx="6669088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8C"/>
    <a:srgbClr val="E61469"/>
    <a:srgbClr val="D7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>
      <p:cViewPr varScale="1">
        <p:scale>
          <a:sx n="121" d="100"/>
          <a:sy n="121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29E7B-EEFD-49CE-9886-F14D530B3A5D}" type="datetimeFigureOut">
              <a:rPr lang="nl-NL" smtClean="0"/>
              <a:t>31-08-18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59941-E6B3-4D6E-8146-9F14787CC99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51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2A0D3-E559-4194-8F27-47EFEE3ECCA5}" type="datetimeFigureOut">
              <a:rPr lang="nl-NL" smtClean="0"/>
              <a:t>31-08-18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DE78D-ECE4-4DF7-9286-6B92F23DE31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90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DE78D-ECE4-4DF7-9286-6B92F23DE31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29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" y="1944925"/>
            <a:ext cx="8509313" cy="4083983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8264" y="3929832"/>
            <a:ext cx="1800200" cy="2091456"/>
          </a:xfrm>
          <a:prstGeom prst="rect">
            <a:avLst/>
          </a:prstGeom>
        </p:spPr>
      </p:pic>
      <p:sp>
        <p:nvSpPr>
          <p:cNvPr id="15" name="Rechthoek 14"/>
          <p:cNvSpPr/>
          <p:nvPr userDrawn="1"/>
        </p:nvSpPr>
        <p:spPr>
          <a:xfrm>
            <a:off x="7020389" y="4047455"/>
            <a:ext cx="1656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b="0" i="1" kern="12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+mn-ea"/>
                <a:cs typeface="+mn-cs"/>
              </a:rPr>
              <a:t>Weten hoe</a:t>
            </a:r>
          </a:p>
        </p:txBody>
      </p:sp>
      <p:sp>
        <p:nvSpPr>
          <p:cNvPr id="16" name="Tijdelijke aanduiding voor tekst 11"/>
          <p:cNvSpPr>
            <a:spLocks noGrp="1"/>
          </p:cNvSpPr>
          <p:nvPr>
            <p:ph type="body" sz="quarter" idx="10" hasCustomPrompt="1"/>
          </p:nvPr>
        </p:nvSpPr>
        <p:spPr>
          <a:xfrm>
            <a:off x="7161500" y="4549559"/>
            <a:ext cx="1373962" cy="1183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nl-NL" dirty="0"/>
              <a:t>eigen tekst invoeren maximaal 4 regels</a:t>
            </a:r>
          </a:p>
        </p:txBody>
      </p:sp>
    </p:spTree>
    <p:extLst>
      <p:ext uri="{BB962C8B-B14F-4D97-AF65-F5344CB8AC3E}">
        <p14:creationId xmlns:p14="http://schemas.microsoft.com/office/powerpoint/2010/main" val="31042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4" y="1938353"/>
            <a:ext cx="8528858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7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313060" y="1938238"/>
            <a:ext cx="8507412" cy="408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In dit vak kan je een eigen afbeelding toevoegen.</a:t>
            </a:r>
          </a:p>
        </p:txBody>
      </p:sp>
    </p:spTree>
    <p:extLst>
      <p:ext uri="{BB962C8B-B14F-4D97-AF65-F5344CB8AC3E}">
        <p14:creationId xmlns:p14="http://schemas.microsoft.com/office/powerpoint/2010/main" val="65938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280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1066726"/>
            <a:ext cx="8229600" cy="634082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932072"/>
            <a:ext cx="8219256" cy="396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7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5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8193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Gebruik lettertype en –grootte: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Kop: Georgia, 28, tekst krijgt de blauwe kleur (RGB 0, 65, 140).</a:t>
            </a:r>
            <a:br>
              <a:rPr lang="nl-NL" dirty="0"/>
            </a:b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Tekstvak</a:t>
            </a:r>
            <a:r>
              <a:rPr lang="nl-NL" dirty="0"/>
              <a:t>: </a:t>
            </a:r>
            <a:r>
              <a:rPr lang="nl-NL" dirty="0" err="1"/>
              <a:t>Arial</a:t>
            </a:r>
            <a:r>
              <a:rPr lang="nl-NL" dirty="0"/>
              <a:t>, 18, tekstkleur: blauw (RGB 0, 65, 140).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Nieuwe dia invoegen: via Start, nieuwe dia kun je titeldia’s en vervolgdia’s toevoegen. </a:t>
            </a:r>
          </a:p>
          <a:p>
            <a:endParaRPr lang="nl-NL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7112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</p:txBody>
      </p:sp>
      <p:pic>
        <p:nvPicPr>
          <p:cNvPr id="9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1646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08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8760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90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9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6350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38134"/>
            <a:ext cx="8511150" cy="40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3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5" y="1266875"/>
            <a:ext cx="2411807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0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5"/>
            <a:ext cx="5760640" cy="42655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356" y="1261140"/>
            <a:ext cx="2408116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5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73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44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6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404297" y="1262916"/>
            <a:ext cx="2416175" cy="4773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5026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96818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4049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45755"/>
            <a:ext cx="8511151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9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22" y="1945755"/>
            <a:ext cx="8511150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9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71" y="1938353"/>
            <a:ext cx="852470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9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1" y="1938353"/>
            <a:ext cx="853717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6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66" r:id="rId3"/>
    <p:sldLayoutId id="2147483670" r:id="rId4"/>
    <p:sldLayoutId id="2147483677" r:id="rId5"/>
    <p:sldLayoutId id="2147483679" r:id="rId6"/>
    <p:sldLayoutId id="2147483683" r:id="rId7"/>
    <p:sldLayoutId id="2147483681" r:id="rId8"/>
    <p:sldLayoutId id="2147483685" r:id="rId9"/>
    <p:sldLayoutId id="2147483687" r:id="rId10"/>
    <p:sldLayoutId id="2147483686" r:id="rId11"/>
    <p:sldLayoutId id="2147483675" r:id="rId12"/>
    <p:sldLayoutId id="2147483665" r:id="rId13"/>
    <p:sldLayoutId id="214748365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11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  <p:sldLayoutId id="2147483658" r:id="rId4"/>
    <p:sldLayoutId id="2147483672" r:id="rId5"/>
    <p:sldLayoutId id="2147483671" r:id="rId6"/>
    <p:sldLayoutId id="2147483678" r:id="rId7"/>
    <p:sldLayoutId id="2147483680" r:id="rId8"/>
    <p:sldLayoutId id="2147483684" r:id="rId9"/>
    <p:sldLayoutId id="2147483682" r:id="rId10"/>
    <p:sldLayoutId id="2147483676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progressive-web-apps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Manifest" TargetMode="External"/><Relationship Id="rId2" Type="http://schemas.openxmlformats.org/officeDocument/2006/relationships/hyperlink" Target="file:///Users/stephanhoeksema/code/pwa_wf/public/manifest.js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makeapp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#search=manifest" TargetMode="Externa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Manifest" TargetMode="External"/><Relationship Id="rId2" Type="http://schemas.openxmlformats.org/officeDocument/2006/relationships/hyperlink" Target="http://caniuse.com/#feat=web-app-manifest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evelopers.google.com/web/fundamentals/engage-and-retain/app-install-banners/" TargetMode="External"/><Relationship Id="rId4" Type="http://schemas.openxmlformats.org/officeDocument/2006/relationships/hyperlink" Target="https://developers.google.com/web/fundamentals/engage-and-retain/web-app-manif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Progressive Web Apps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Hoe gaan we IOS /Android gek maken</a:t>
            </a:r>
          </a:p>
        </p:txBody>
      </p:sp>
    </p:spTree>
    <p:extLst>
      <p:ext uri="{BB962C8B-B14F-4D97-AF65-F5344CB8AC3E}">
        <p14:creationId xmlns:p14="http://schemas.microsoft.com/office/powerpoint/2010/main" val="223856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voor</a:t>
            </a:r>
            <a:r>
              <a:rPr lang="en-US" dirty="0"/>
              <a:t> PWA app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jij</a:t>
            </a:r>
            <a:r>
              <a:rPr lang="en-US" dirty="0"/>
              <a:t>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Bedenk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jezelf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app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verslag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 die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delen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,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Laat</a:t>
            </a:r>
            <a:r>
              <a:rPr lang="en-US" dirty="0"/>
              <a:t> het me </a:t>
            </a:r>
            <a:r>
              <a:rPr lang="en-US" dirty="0" err="1"/>
              <a:t>weten</a:t>
            </a:r>
            <a:r>
              <a:rPr lang="en-US" dirty="0"/>
              <a:t> op </a:t>
            </a:r>
            <a:r>
              <a:rPr lang="en-US" dirty="0" err="1"/>
              <a:t>socrative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Inloggen</a:t>
            </a:r>
            <a:r>
              <a:rPr lang="en-US" dirty="0"/>
              <a:t> met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naam</a:t>
            </a:r>
            <a:r>
              <a:rPr lang="en-US" dirty="0"/>
              <a:t>,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moockeyfrockey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Het </a:t>
            </a:r>
            <a:r>
              <a:rPr lang="en-US" dirty="0" err="1"/>
              <a:t>onderwerp</a:t>
            </a:r>
            <a:r>
              <a:rPr lang="en-US" dirty="0"/>
              <a:t> wat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invult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hlinkClick r:id="rId2"/>
              </a:rPr>
              <a:t>Socrative student</a:t>
            </a:r>
            <a:br>
              <a:rPr lang="en-US" dirty="0"/>
            </a:br>
            <a:r>
              <a:rPr lang="en-US" dirty="0"/>
              <a:t>Room: WFADSD</a:t>
            </a:r>
          </a:p>
        </p:txBody>
      </p:sp>
    </p:spTree>
    <p:extLst>
      <p:ext uri="{BB962C8B-B14F-4D97-AF65-F5344CB8AC3E}">
        <p14:creationId xmlns:p14="http://schemas.microsoft.com/office/powerpoint/2010/main" val="270905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337A-5250-914C-869A-A8DB59498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Bedankt tot volgende week!</a:t>
            </a:r>
          </a:p>
        </p:txBody>
      </p:sp>
    </p:spTree>
    <p:extLst>
      <p:ext uri="{BB962C8B-B14F-4D97-AF65-F5344CB8AC3E}">
        <p14:creationId xmlns:p14="http://schemas.microsoft.com/office/powerpoint/2010/main" val="335806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 is Progressive Web Apps(PWA)?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Progressive Web Apps</a:t>
            </a:r>
            <a:r>
              <a:rPr lang="en-US" dirty="0"/>
              <a:t> </a:t>
            </a:r>
            <a:r>
              <a:rPr lang="en-US" dirty="0" err="1"/>
              <a:t>combineert</a:t>
            </a:r>
            <a:r>
              <a:rPr lang="en-US" dirty="0"/>
              <a:t> het </a:t>
            </a:r>
            <a:r>
              <a:rPr lang="en-US" dirty="0" err="1"/>
              <a:t>beste</a:t>
            </a:r>
            <a:r>
              <a:rPr lang="en-US" dirty="0"/>
              <a:t> van het web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beste</a:t>
            </a:r>
            <a:r>
              <a:rPr lang="en-US" dirty="0"/>
              <a:t> van apps. </a:t>
            </a:r>
            <a:br>
              <a:rPr lang="en-US" dirty="0"/>
            </a:br>
            <a:endParaRPr lang="en-US" dirty="0"/>
          </a:p>
          <a:p>
            <a:r>
              <a:rPr lang="en-US" u="sng" dirty="0"/>
              <a:t>Progressive Web Apps</a:t>
            </a:r>
            <a:r>
              <a:rPr lang="en-US" dirty="0"/>
              <a:t>  De app </a:t>
            </a:r>
            <a:r>
              <a:rPr lang="en-US" dirty="0" err="1"/>
              <a:t>ontwikkelt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ten </a:t>
            </a:r>
            <a:r>
              <a:rPr lang="en-US" dirty="0" err="1"/>
              <a:t>opzichte</a:t>
            </a:r>
            <a:r>
              <a:rPr lang="en-US" dirty="0"/>
              <a:t> van de </a:t>
            </a:r>
            <a:r>
              <a:rPr lang="en-US" dirty="0" err="1"/>
              <a:t>gebruiker</a:t>
            </a:r>
            <a:r>
              <a:rPr lang="en-US" dirty="0"/>
              <a:t>. Na </a:t>
            </a:r>
            <a:r>
              <a:rPr lang="en-US" dirty="0" err="1"/>
              <a:t>gebruik</a:t>
            </a:r>
            <a:r>
              <a:rPr lang="en-US" dirty="0"/>
              <a:t> van de app, </a:t>
            </a:r>
            <a:r>
              <a:rPr lang="en-US" dirty="0" err="1"/>
              <a:t>zal</a:t>
            </a:r>
            <a:r>
              <a:rPr lang="en-US" dirty="0"/>
              <a:t> de app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leren</a:t>
            </a:r>
            <a:r>
              <a:rPr lang="en-US" dirty="0"/>
              <a:t> over de </a:t>
            </a:r>
            <a:r>
              <a:rPr lang="en-US" dirty="0" err="1"/>
              <a:t>gebruiker</a:t>
            </a:r>
            <a:r>
              <a:rPr lang="en-US" dirty="0"/>
              <a:t>. De app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sneller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wat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Bezoek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PWA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6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 is Progressive Web Apps(PWA)?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PWA is een ervaring voor de gebruiker die aansluit / voelt alsof de gebruiker op het web is. </a:t>
            </a:r>
          </a:p>
          <a:p>
            <a:r>
              <a:rPr lang="nl-NL" dirty="0"/>
              <a:t>Belangrijk: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Betrouwbaar</a:t>
            </a:r>
            <a:r>
              <a:rPr lang="nl-NL" dirty="0"/>
              <a:t> - De gebruiker krijgt meteen te zien wat hij wil, ook al zijn de netwerk condities slecht/onbetrouwbaar.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Snel</a:t>
            </a:r>
            <a:r>
              <a:rPr lang="nl-NL" dirty="0"/>
              <a:t> - Reageert snel op de gebruiker, snelle animaties en zonder te scrollen.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Aansprekend</a:t>
            </a:r>
            <a:r>
              <a:rPr lang="nl-NL" dirty="0"/>
              <a:t> - Lijkt op een geïnstalleerde app op je device, met een geweldige gebruikers ervaring. </a:t>
            </a:r>
          </a:p>
        </p:txBody>
      </p:sp>
    </p:spTree>
    <p:extLst>
      <p:ext uri="{BB962C8B-B14F-4D97-AF65-F5344CB8AC3E}">
        <p14:creationId xmlns:p14="http://schemas.microsoft.com/office/powerpoint/2010/main" val="302607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5" y="990600"/>
            <a:ext cx="5756177" cy="648072"/>
          </a:xfrm>
        </p:spPr>
        <p:txBody>
          <a:bodyPr/>
          <a:lstStyle/>
          <a:p>
            <a:r>
              <a:rPr lang="en-US" dirty="0"/>
              <a:t>Module planning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524000"/>
            <a:ext cx="5760640" cy="472439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b="1" dirty="0">
                <a:solidFill>
                  <a:srgbClr val="00418C"/>
                </a:solidFill>
              </a:rPr>
              <a:t>P01L01 - Introductie, Application Manifest </a:t>
            </a:r>
            <a:endParaRPr lang="nl-NL" sz="1800" dirty="0">
              <a:solidFill>
                <a:srgbClr val="00418C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P01L02 - Service </a:t>
            </a:r>
            <a:r>
              <a:rPr lang="nl-NL" dirty="0" err="1"/>
              <a:t>Workers</a:t>
            </a:r>
            <a:r>
              <a:rPr lang="nl-NL" dirty="0"/>
              <a:t>, </a:t>
            </a:r>
            <a:r>
              <a:rPr lang="nl-NL" dirty="0" err="1"/>
              <a:t>Chaching</a:t>
            </a:r>
            <a:r>
              <a:rPr lang="nl-NL" dirty="0"/>
              <a:t> </a:t>
            </a:r>
            <a:r>
              <a:rPr lang="nl-NL" dirty="0" err="1"/>
              <a:t>stragegie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rgbClr val="00418C"/>
                </a:solidFill>
              </a:rPr>
              <a:t>P01L03 - </a:t>
            </a:r>
            <a:r>
              <a:rPr lang="nl-NL" dirty="0" err="1"/>
              <a:t>Responsive</a:t>
            </a:r>
            <a:r>
              <a:rPr lang="nl-NL" dirty="0"/>
              <a:t> Design, </a:t>
            </a:r>
            <a:r>
              <a:rPr lang="nl-NL" sz="1800" dirty="0">
                <a:solidFill>
                  <a:srgbClr val="00418C"/>
                </a:solidFill>
              </a:rPr>
              <a:t>Background Sync, </a:t>
            </a:r>
            <a:r>
              <a:rPr lang="nl-NL" sz="1800" dirty="0" err="1">
                <a:solidFill>
                  <a:srgbClr val="00418C"/>
                </a:solidFill>
              </a:rPr>
              <a:t>Webpush</a:t>
            </a:r>
            <a:r>
              <a:rPr lang="nl-NL" sz="1800" dirty="0">
                <a:solidFill>
                  <a:srgbClr val="00418C"/>
                </a:solidFill>
              </a:rPr>
              <a:t>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P01L04 - Web API &amp; </a:t>
            </a:r>
            <a:r>
              <a:rPr lang="nl-NL" dirty="0" err="1"/>
              <a:t>Geolocation</a:t>
            </a:r>
            <a:r>
              <a:rPr lang="nl-NL" dirty="0"/>
              <a:t>,  </a:t>
            </a:r>
            <a:r>
              <a:rPr lang="nl-NL" dirty="0" err="1"/>
              <a:t>Automated</a:t>
            </a:r>
            <a:r>
              <a:rPr lang="nl-NL" dirty="0"/>
              <a:t> SW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P01L05 - SPA =&gt; PWA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Tijdens alle 8 weken zullen we bezig zijn met </a:t>
            </a:r>
            <a:r>
              <a:rPr lang="nl-NL" dirty="0" err="1"/>
              <a:t>ReactJS</a:t>
            </a:r>
            <a:endParaRPr lang="nl-NL" dirty="0"/>
          </a:p>
          <a:p>
            <a:endParaRPr lang="nl-NL" sz="1800" dirty="0">
              <a:solidFill>
                <a:srgbClr val="00418C"/>
              </a:solidFill>
            </a:endParaRPr>
          </a:p>
          <a:p>
            <a:endParaRPr lang="nl-NL" dirty="0">
              <a:solidFill>
                <a:srgbClr val="0041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4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voor</a:t>
            </a:r>
            <a:r>
              <a:rPr lang="en-US" dirty="0"/>
              <a:t> PWA app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jij</a:t>
            </a:r>
            <a:r>
              <a:rPr lang="en-US" dirty="0"/>
              <a:t>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Bedenk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jezelf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app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verslag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 die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delen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,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Laat</a:t>
            </a:r>
            <a:r>
              <a:rPr lang="en-US" sz="1400" dirty="0"/>
              <a:t> het </a:t>
            </a:r>
            <a:r>
              <a:rPr lang="en-US" sz="1400" dirty="0" err="1"/>
              <a:t>weten</a:t>
            </a:r>
            <a:r>
              <a:rPr lang="en-US" sz="1400" dirty="0"/>
              <a:t> op </a:t>
            </a:r>
            <a:r>
              <a:rPr lang="en-US" sz="1400" dirty="0" err="1"/>
              <a:t>socrative</a:t>
            </a:r>
            <a:r>
              <a:rPr lang="en-US" sz="1400" dirty="0"/>
              <a:t>.</a:t>
            </a:r>
            <a:br>
              <a:rPr lang="en-US" sz="1400" dirty="0"/>
            </a:br>
            <a:r>
              <a:rPr lang="en-US" sz="1400" dirty="0" err="1"/>
              <a:t>Inloggen</a:t>
            </a:r>
            <a:r>
              <a:rPr lang="en-US" sz="1400" dirty="0"/>
              <a:t> met </a:t>
            </a:r>
            <a:r>
              <a:rPr lang="en-US" sz="1400" dirty="0" err="1"/>
              <a:t>je</a:t>
            </a:r>
            <a:r>
              <a:rPr lang="en-US" sz="1400" dirty="0"/>
              <a:t> </a:t>
            </a:r>
            <a:r>
              <a:rPr lang="en-US" sz="1400" dirty="0" err="1"/>
              <a:t>naam</a:t>
            </a:r>
            <a:r>
              <a:rPr lang="en-US" sz="1400" dirty="0"/>
              <a:t>, </a:t>
            </a:r>
            <a:r>
              <a:rPr lang="en-US" sz="1400" dirty="0" err="1"/>
              <a:t>niet</a:t>
            </a:r>
            <a:r>
              <a:rPr lang="en-US" sz="1400" dirty="0"/>
              <a:t> met </a:t>
            </a:r>
            <a:r>
              <a:rPr lang="en-US" sz="1400" dirty="0" err="1"/>
              <a:t>moockeyfrockey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/>
              <a:t>Het </a:t>
            </a:r>
            <a:r>
              <a:rPr lang="en-US" sz="1400" dirty="0" err="1"/>
              <a:t>onderwerp</a:t>
            </a:r>
            <a:r>
              <a:rPr lang="en-US" sz="1400" dirty="0"/>
              <a:t> wat </a:t>
            </a:r>
            <a:r>
              <a:rPr lang="en-US" sz="1400" dirty="0" err="1"/>
              <a:t>je</a:t>
            </a:r>
            <a:r>
              <a:rPr lang="en-US" sz="1400" dirty="0"/>
              <a:t> </a:t>
            </a:r>
            <a:r>
              <a:rPr lang="en-US" sz="1400" dirty="0" err="1"/>
              <a:t>hier</a:t>
            </a:r>
            <a:r>
              <a:rPr lang="en-US" sz="1400" dirty="0"/>
              <a:t> </a:t>
            </a:r>
            <a:r>
              <a:rPr lang="en-US" sz="1400" dirty="0" err="1"/>
              <a:t>invult</a:t>
            </a:r>
            <a:r>
              <a:rPr lang="en-US" sz="1400" dirty="0"/>
              <a:t> </a:t>
            </a:r>
            <a:r>
              <a:rPr lang="en-US" sz="1400" dirty="0" err="1"/>
              <a:t>ga</a:t>
            </a:r>
            <a:r>
              <a:rPr lang="en-US" sz="1400" dirty="0"/>
              <a:t> </a:t>
            </a:r>
            <a:r>
              <a:rPr lang="en-US" sz="1400" dirty="0" err="1"/>
              <a:t>ik</a:t>
            </a:r>
            <a:r>
              <a:rPr lang="en-US" sz="1400" dirty="0"/>
              <a:t> </a:t>
            </a:r>
            <a:r>
              <a:rPr lang="en-US" sz="1400" dirty="0" err="1"/>
              <a:t>ook</a:t>
            </a:r>
            <a:r>
              <a:rPr lang="en-US" sz="1400" dirty="0"/>
              <a:t> </a:t>
            </a:r>
            <a:r>
              <a:rPr lang="en-US" sz="1400" dirty="0" err="1"/>
              <a:t>beoordelen</a:t>
            </a:r>
            <a:r>
              <a:rPr lang="en-US" sz="1400" dirty="0"/>
              <a:t>.</a:t>
            </a:r>
            <a:br>
              <a:rPr lang="en-US" sz="1400" dirty="0"/>
            </a:br>
            <a:r>
              <a:rPr lang="en-US" sz="1400" dirty="0">
                <a:hlinkClick r:id="rId2"/>
              </a:rPr>
              <a:t>Socrative student</a:t>
            </a:r>
            <a:br>
              <a:rPr lang="en-US" sz="1400" dirty="0"/>
            </a:br>
            <a:r>
              <a:rPr lang="en-US" sz="1400" dirty="0"/>
              <a:t>Room: WFADSD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 android studio!</a:t>
            </a:r>
          </a:p>
        </p:txBody>
      </p:sp>
    </p:spTree>
    <p:extLst>
      <p:ext uri="{BB962C8B-B14F-4D97-AF65-F5344CB8AC3E}">
        <p14:creationId xmlns:p14="http://schemas.microsoft.com/office/powerpoint/2010/main" val="399533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 web app manifest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over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(</a:t>
            </a:r>
            <a:r>
              <a:rPr lang="en-US" dirty="0" err="1"/>
              <a:t>naam</a:t>
            </a:r>
            <a:r>
              <a:rPr lang="en-US" dirty="0"/>
              <a:t>, </a:t>
            </a:r>
            <a:r>
              <a:rPr lang="en-US" dirty="0" err="1"/>
              <a:t>beschrijving</a:t>
            </a:r>
            <a:r>
              <a:rPr lang="en-US" dirty="0"/>
              <a:t>, </a:t>
            </a:r>
            <a:r>
              <a:rPr lang="en-US" dirty="0" err="1"/>
              <a:t>iconen</a:t>
            </a:r>
            <a:r>
              <a:rPr lang="en-US" dirty="0"/>
              <a:t>) het word </a:t>
            </a:r>
            <a:r>
              <a:rPr lang="en-US" dirty="0" err="1"/>
              <a:t>geschreven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JSON </a:t>
            </a:r>
            <a:r>
              <a:rPr lang="en-US" dirty="0" err="1"/>
              <a:t>formaat</a:t>
            </a:r>
            <a:r>
              <a:rPr lang="en-US" dirty="0"/>
              <a:t>. Het manifest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applicatie</a:t>
            </a:r>
            <a:r>
              <a:rPr lang="en-US" dirty="0"/>
              <a:t> die ‘</a:t>
            </a:r>
            <a:r>
              <a:rPr lang="en-US" dirty="0" err="1"/>
              <a:t>geinstalleerd</a:t>
            </a:r>
            <a:r>
              <a:rPr lang="en-US" dirty="0"/>
              <a:t>’ is.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Het manifest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voordeel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gebruikers</a:t>
            </a:r>
            <a:r>
              <a:rPr lang="en-US" dirty="0"/>
              <a:t>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toegang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 action="ppaction://hlinkfile"/>
              </a:rPr>
              <a:t>Voorbeeld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Icons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1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“name” : “</a:t>
            </a:r>
            <a:r>
              <a:rPr lang="en-US" dirty="0" err="1"/>
              <a:t>Naam</a:t>
            </a:r>
            <a:r>
              <a:rPr lang="en-US" dirty="0"/>
              <a:t> die </a:t>
            </a:r>
            <a:r>
              <a:rPr lang="en-US" dirty="0" err="1"/>
              <a:t>jij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.”,</a:t>
            </a:r>
            <a:br>
              <a:rPr lang="en-US" dirty="0"/>
            </a:br>
            <a:r>
              <a:rPr lang="en-US" dirty="0"/>
              <a:t>    “short-name” : “</a:t>
            </a:r>
            <a:r>
              <a:rPr lang="en-US" dirty="0" err="1"/>
              <a:t>KiteAppp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start_url</a:t>
            </a:r>
            <a:r>
              <a:rPr lang="en-US" dirty="0"/>
              <a:t>” : “/</a:t>
            </a:r>
            <a:r>
              <a:rPr lang="en-US" dirty="0" err="1"/>
              <a:t>index.html</a:t>
            </a:r>
            <a:r>
              <a:rPr lang="en-US" dirty="0"/>
              <a:t>”, //</a:t>
            </a:r>
            <a:r>
              <a:rPr lang="en-US" dirty="0" err="1"/>
              <a:t>waar</a:t>
            </a:r>
            <a:r>
              <a:rPr lang="en-US" dirty="0"/>
              <a:t> start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applicatie</a:t>
            </a:r>
            <a:br>
              <a:rPr lang="en-US" dirty="0"/>
            </a:br>
            <a:r>
              <a:rPr lang="en-US" dirty="0"/>
              <a:t>    “scope” : “.”, </a:t>
            </a:r>
            <a:br>
              <a:rPr lang="en-US" dirty="0"/>
            </a:br>
            <a:r>
              <a:rPr lang="en-US" dirty="0"/>
              <a:t>    “display” : “standalone”,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background_color</a:t>
            </a:r>
            <a:r>
              <a:rPr lang="en-US" dirty="0"/>
              <a:t>” : “#</a:t>
            </a:r>
            <a:r>
              <a:rPr lang="en-US" dirty="0" err="1"/>
              <a:t>fff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theme_color</a:t>
            </a:r>
            <a:r>
              <a:rPr lang="en-US" dirty="0"/>
              <a:t>” : “#3F51B5”,</a:t>
            </a:r>
            <a:br>
              <a:rPr lang="en-US" dirty="0"/>
            </a:br>
            <a:r>
              <a:rPr lang="en-US" dirty="0"/>
              <a:t>    “description” : “Wat </a:t>
            </a:r>
            <a:r>
              <a:rPr lang="en-US" dirty="0" err="1"/>
              <a:t>doet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dir</a:t>
            </a:r>
            <a:r>
              <a:rPr lang="en-US" dirty="0"/>
              <a:t>” : ”</a:t>
            </a:r>
            <a:r>
              <a:rPr lang="en-US" dirty="0" err="1"/>
              <a:t>ltr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lang</a:t>
            </a:r>
            <a:r>
              <a:rPr lang="en-US" dirty="0"/>
              <a:t>” : “</a:t>
            </a:r>
            <a:r>
              <a:rPr lang="en-US" dirty="0" err="1"/>
              <a:t>en</a:t>
            </a:r>
            <a:r>
              <a:rPr lang="en-US" dirty="0"/>
              <a:t>-US”,</a:t>
            </a:r>
            <a:br>
              <a:rPr lang="en-US" dirty="0"/>
            </a:br>
            <a:r>
              <a:rPr lang="en-US" dirty="0"/>
              <a:t>    “orientation” : “portrait-primary”,</a:t>
            </a:r>
            <a:br>
              <a:rPr lang="en-US" dirty="0"/>
            </a:br>
            <a:r>
              <a:rPr lang="en-US" dirty="0"/>
              <a:t>    “icons” : […]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052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Hoe </a:t>
            </a:r>
            <a:r>
              <a:rPr lang="en-US" dirty="0" err="1"/>
              <a:t>koppel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het manifest</a:t>
            </a:r>
            <a:br>
              <a:rPr lang="en-US" dirty="0"/>
            </a:br>
            <a:br>
              <a:rPr lang="en-US" b="1" dirty="0"/>
            </a:br>
            <a:r>
              <a:rPr lang="en-US" dirty="0"/>
              <a:t>&lt;</a:t>
            </a:r>
            <a:r>
              <a:rPr lang="en-US" b="1" dirty="0"/>
              <a:t>link </a:t>
            </a:r>
            <a:r>
              <a:rPr lang="en-US" b="1" dirty="0" err="1"/>
              <a:t>rel</a:t>
            </a:r>
            <a:r>
              <a:rPr lang="en-US" b="1" dirty="0"/>
              <a:t>="manifest" </a:t>
            </a:r>
            <a:r>
              <a:rPr lang="en-US" b="1" dirty="0" err="1"/>
              <a:t>href</a:t>
            </a:r>
            <a:r>
              <a:rPr lang="en-US" b="1" dirty="0"/>
              <a:t>="/</a:t>
            </a:r>
            <a:r>
              <a:rPr lang="en-US" b="1" dirty="0" err="1"/>
              <a:t>manifest.json</a:t>
            </a:r>
            <a:r>
              <a:rPr lang="en-US" b="1" dirty="0"/>
              <a:t>"</a:t>
            </a:r>
            <a:r>
              <a:rPr lang="en-US" dirty="0"/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caniuse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chrome - Open developer tools</a:t>
            </a:r>
            <a:br>
              <a:rPr lang="en-US" dirty="0"/>
            </a:b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 Application tab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 Android studio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Android Virtual devise </a:t>
            </a:r>
            <a:r>
              <a:rPr lang="en-US" dirty="0" err="1"/>
              <a:t>draaien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in Tools -&gt; AVD Manager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chrome in </a:t>
            </a:r>
            <a:r>
              <a:rPr lang="en-US" dirty="0" err="1"/>
              <a:t>je</a:t>
            </a:r>
            <a:r>
              <a:rPr lang="en-US" dirty="0"/>
              <a:t> android device: 10.0.2.2:8080 om de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856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 Manifest - Browser Support: </a:t>
            </a:r>
            <a:r>
              <a:rPr lang="en-US" dirty="0">
                <a:hlinkClick r:id="rId2"/>
              </a:rPr>
              <a:t>http://caniuse.com/#feat=web-app-manifest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MDN Article on the Web App Manifest (includes List of all Properties): </a:t>
            </a:r>
            <a:r>
              <a:rPr lang="en-US" dirty="0">
                <a:hlinkClick r:id="rId3"/>
              </a:rPr>
              <a:t>https://developer.mozilla.org/en-US/docs/Web/Manifest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 detailed Web App Manifest Explanation by Google: </a:t>
            </a:r>
            <a:r>
              <a:rPr lang="en-US" dirty="0">
                <a:hlinkClick r:id="rId4"/>
              </a:rPr>
              <a:t>https://developers.google.com/web/fundamentals/engage-and-retain/web-app-manifest/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about the "Web App Install Banner" (including Requirements): </a:t>
            </a:r>
            <a:r>
              <a:rPr lang="en-US" dirty="0">
                <a:hlinkClick r:id="rId5"/>
              </a:rPr>
              <a:t>https://developers.google.com/web/fundamentals/engage-and-retain/app-install-banners/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38681"/>
      </p:ext>
    </p:extLst>
  </p:cSld>
  <p:clrMapOvr>
    <a:masterClrMapping/>
  </p:clrMapOvr>
</p:sld>
</file>

<file path=ppt/theme/theme1.xml><?xml version="1.0" encoding="utf-8"?>
<a:theme xmlns:a="http://schemas.openxmlformats.org/drawingml/2006/main" name="Flevoland algemeen 4x3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4C826F01B35D459B9C3D014B0D3271" ma:contentTypeVersion="1" ma:contentTypeDescription="Create a new document." ma:contentTypeScope="" ma:versionID="d603551f2b6493ab61d6b7bd582eb7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1F625-D652-4C9B-ACD2-9FCEFFC5F050}">
  <ds:schemaRefs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73E9C2F-5BCA-46DF-AA88-F518352BC2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F5CF58-3769-45C4-8BE2-5FA121459E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Flevoland algemeen 4x3</Template>
  <TotalTime>5190</TotalTime>
  <Words>288</Words>
  <Application>Microsoft Macintosh PowerPoint</Application>
  <PresentationFormat>On-screen Show (4:3)</PresentationFormat>
  <Paragraphs>53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Georgia</vt:lpstr>
      <vt:lpstr>Flevoland algemeen 4x3</vt:lpstr>
      <vt:lpstr>1_Kantoorthema</vt:lpstr>
      <vt:lpstr>2_Kantoorthema</vt:lpstr>
      <vt:lpstr>Progressive Web Apps</vt:lpstr>
      <vt:lpstr>Wat is Progressive Web Apps(PWA)?</vt:lpstr>
      <vt:lpstr>Wat is Progressive Web Apps(PWA)?</vt:lpstr>
      <vt:lpstr>Module planning</vt:lpstr>
      <vt:lpstr>Wat voor PWA app maak jij?</vt:lpstr>
      <vt:lpstr>Application manifest</vt:lpstr>
      <vt:lpstr>Application manifest</vt:lpstr>
      <vt:lpstr>Application manifest</vt:lpstr>
      <vt:lpstr>Application manifest</vt:lpstr>
      <vt:lpstr>Wat voor PWA app maak jij?</vt:lpstr>
      <vt:lpstr>Bedankt tot volgende week!</vt:lpstr>
    </vt:vector>
  </TitlesOfParts>
  <Company>Windesheim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HBO-ICT Proefstuderen - LEGO4Scrum</dc:title>
  <dc:creator>Wouter Leenards</dc:creator>
  <cp:lastModifiedBy>Stephan Hoeksema</cp:lastModifiedBy>
  <cp:revision>43</cp:revision>
  <cp:lastPrinted>2014-09-15T08:44:28Z</cp:lastPrinted>
  <dcterms:created xsi:type="dcterms:W3CDTF">2018-02-08T14:23:01Z</dcterms:created>
  <dcterms:modified xsi:type="dcterms:W3CDTF">2018-09-03T20:00:00Z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0x010100154C826F01B35D459B9C3D014B0D3271</vt:lpwstr>
  </property>
</Properties>
</file>